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1" r:id="rId4"/>
    <p:sldId id="262" r:id="rId5"/>
    <p:sldId id="257" r:id="rId6"/>
    <p:sldId id="259" r:id="rId7"/>
    <p:sldId id="263" r:id="rId8"/>
    <p:sldId id="260" r:id="rId9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9B6406-6F2D-4DF9-9E32-EB7D40992A57}" v="8" dt="2023-01-20T09:13:39.5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6"/>
  </p:normalViewPr>
  <p:slideViewPr>
    <p:cSldViewPr snapToGrid="0" snapToObjects="1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70" d="100"/>
        <a:sy n="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niva Elisabeth Daae Steiro" userId="d71d7988-0c28-49e3-9484-3de4d4592b48" providerId="ADAL" clId="{099B6406-6F2D-4DF9-9E32-EB7D40992A57}"/>
    <pc:docChg chg="custSel addSld delSld modSld">
      <pc:chgData name="Sunniva Elisabeth Daae Steiro" userId="d71d7988-0c28-49e3-9484-3de4d4592b48" providerId="ADAL" clId="{099B6406-6F2D-4DF9-9E32-EB7D40992A57}" dt="2023-01-20T12:36:38.891" v="221" actId="20577"/>
      <pc:docMkLst>
        <pc:docMk/>
      </pc:docMkLst>
      <pc:sldChg chg="modSp mod">
        <pc:chgData name="Sunniva Elisabeth Daae Steiro" userId="d71d7988-0c28-49e3-9484-3de4d4592b48" providerId="ADAL" clId="{099B6406-6F2D-4DF9-9E32-EB7D40992A57}" dt="2023-01-20T12:36:38.891" v="221" actId="20577"/>
        <pc:sldMkLst>
          <pc:docMk/>
          <pc:sldMk cId="916885910" sldId="260"/>
        </pc:sldMkLst>
        <pc:spChg chg="mod">
          <ac:chgData name="Sunniva Elisabeth Daae Steiro" userId="d71d7988-0c28-49e3-9484-3de4d4592b48" providerId="ADAL" clId="{099B6406-6F2D-4DF9-9E32-EB7D40992A57}" dt="2023-01-20T12:36:38.891" v="221" actId="20577"/>
          <ac:spMkLst>
            <pc:docMk/>
            <pc:sldMk cId="916885910" sldId="260"/>
            <ac:spMk id="3" creationId="{A29D3879-9542-0CCE-2516-3824925EBEA6}"/>
          </ac:spMkLst>
        </pc:spChg>
      </pc:sldChg>
      <pc:sldChg chg="addSp modSp mod modClrScheme chgLayout">
        <pc:chgData name="Sunniva Elisabeth Daae Steiro" userId="d71d7988-0c28-49e3-9484-3de4d4592b48" providerId="ADAL" clId="{099B6406-6F2D-4DF9-9E32-EB7D40992A57}" dt="2023-01-20T08:33:30.074" v="111" actId="20577"/>
        <pc:sldMkLst>
          <pc:docMk/>
          <pc:sldMk cId="2055533771" sldId="262"/>
        </pc:sldMkLst>
        <pc:spChg chg="mod ord">
          <ac:chgData name="Sunniva Elisabeth Daae Steiro" userId="d71d7988-0c28-49e3-9484-3de4d4592b48" providerId="ADAL" clId="{099B6406-6F2D-4DF9-9E32-EB7D40992A57}" dt="2023-01-20T08:32:03.032" v="0" actId="700"/>
          <ac:spMkLst>
            <pc:docMk/>
            <pc:sldMk cId="2055533771" sldId="262"/>
            <ac:spMk id="2" creationId="{CC66000D-985C-D4D2-23E9-A8F420E38AF5}"/>
          </ac:spMkLst>
        </pc:spChg>
        <pc:spChg chg="add mod ord">
          <ac:chgData name="Sunniva Elisabeth Daae Steiro" userId="d71d7988-0c28-49e3-9484-3de4d4592b48" providerId="ADAL" clId="{099B6406-6F2D-4DF9-9E32-EB7D40992A57}" dt="2023-01-20T08:32:15.234" v="31" actId="20577"/>
          <ac:spMkLst>
            <pc:docMk/>
            <pc:sldMk cId="2055533771" sldId="262"/>
            <ac:spMk id="3" creationId="{8C9F4D44-256F-9708-CF7A-4DD729B7912D}"/>
          </ac:spMkLst>
        </pc:spChg>
        <pc:spChg chg="add mod ord">
          <ac:chgData name="Sunniva Elisabeth Daae Steiro" userId="d71d7988-0c28-49e3-9484-3de4d4592b48" providerId="ADAL" clId="{099B6406-6F2D-4DF9-9E32-EB7D40992A57}" dt="2023-01-20T08:32:20.790" v="49" actId="20577"/>
          <ac:spMkLst>
            <pc:docMk/>
            <pc:sldMk cId="2055533771" sldId="262"/>
            <ac:spMk id="4" creationId="{1EA17C5C-FEAA-6368-BFD3-E3830E66D079}"/>
          </ac:spMkLst>
        </pc:spChg>
        <pc:spChg chg="add mod ord">
          <ac:chgData name="Sunniva Elisabeth Daae Steiro" userId="d71d7988-0c28-49e3-9484-3de4d4592b48" providerId="ADAL" clId="{099B6406-6F2D-4DF9-9E32-EB7D40992A57}" dt="2023-01-20T08:33:30.074" v="111" actId="20577"/>
          <ac:spMkLst>
            <pc:docMk/>
            <pc:sldMk cId="2055533771" sldId="262"/>
            <ac:spMk id="5" creationId="{AEC3EBFD-CA6D-E103-B45E-1337DDBCF75E}"/>
          </ac:spMkLst>
        </pc:spChg>
        <pc:spChg chg="mod ord">
          <ac:chgData name="Sunniva Elisabeth Daae Steiro" userId="d71d7988-0c28-49e3-9484-3de4d4592b48" providerId="ADAL" clId="{099B6406-6F2D-4DF9-9E32-EB7D40992A57}" dt="2023-01-20T08:32:03.054" v="2" actId="27636"/>
          <ac:spMkLst>
            <pc:docMk/>
            <pc:sldMk cId="2055533771" sldId="262"/>
            <ac:spMk id="7" creationId="{C62AC11C-47EF-D046-FC9B-DB49C38C0384}"/>
          </ac:spMkLst>
        </pc:spChg>
      </pc:sldChg>
      <pc:sldChg chg="addSp delSp modSp new del mod modClrScheme chgLayout">
        <pc:chgData name="Sunniva Elisabeth Daae Steiro" userId="d71d7988-0c28-49e3-9484-3de4d4592b48" providerId="ADAL" clId="{099B6406-6F2D-4DF9-9E32-EB7D40992A57}" dt="2023-01-20T09:27:04.475" v="205" actId="47"/>
        <pc:sldMkLst>
          <pc:docMk/>
          <pc:sldMk cId="1790851156" sldId="264"/>
        </pc:sldMkLst>
        <pc:spChg chg="mod ord">
          <ac:chgData name="Sunniva Elisabeth Daae Steiro" userId="d71d7988-0c28-49e3-9484-3de4d4592b48" providerId="ADAL" clId="{099B6406-6F2D-4DF9-9E32-EB7D40992A57}" dt="2023-01-20T08:54:20.701" v="165" actId="700"/>
          <ac:spMkLst>
            <pc:docMk/>
            <pc:sldMk cId="1790851156" sldId="264"/>
            <ac:spMk id="2" creationId="{DDFE43A4-FBAF-9CD7-D9E2-472A06F83C1C}"/>
          </ac:spMkLst>
        </pc:spChg>
        <pc:spChg chg="del">
          <ac:chgData name="Sunniva Elisabeth Daae Steiro" userId="d71d7988-0c28-49e3-9484-3de4d4592b48" providerId="ADAL" clId="{099B6406-6F2D-4DF9-9E32-EB7D40992A57}" dt="2023-01-20T08:54:16.113" v="163" actId="478"/>
          <ac:spMkLst>
            <pc:docMk/>
            <pc:sldMk cId="1790851156" sldId="264"/>
            <ac:spMk id="3" creationId="{AB49B40A-649F-BE43-D7A6-BE2797C57714}"/>
          </ac:spMkLst>
        </pc:spChg>
        <pc:spChg chg="del">
          <ac:chgData name="Sunniva Elisabeth Daae Steiro" userId="d71d7988-0c28-49e3-9484-3de4d4592b48" providerId="ADAL" clId="{099B6406-6F2D-4DF9-9E32-EB7D40992A57}" dt="2023-01-20T08:53:54.776" v="160"/>
          <ac:spMkLst>
            <pc:docMk/>
            <pc:sldMk cId="1790851156" sldId="264"/>
            <ac:spMk id="4" creationId="{BF356397-E45C-6913-1F72-BA1611F3F7EE}"/>
          </ac:spMkLst>
        </pc:spChg>
        <pc:spChg chg="del">
          <ac:chgData name="Sunniva Elisabeth Daae Steiro" userId="d71d7988-0c28-49e3-9484-3de4d4592b48" providerId="ADAL" clId="{099B6406-6F2D-4DF9-9E32-EB7D40992A57}" dt="2023-01-20T08:54:17.095" v="164" actId="478"/>
          <ac:spMkLst>
            <pc:docMk/>
            <pc:sldMk cId="1790851156" sldId="264"/>
            <ac:spMk id="5" creationId="{4D016E4D-ED8C-F5EC-CDF7-C58D79E846AE}"/>
          </ac:spMkLst>
        </pc:spChg>
        <pc:spChg chg="del">
          <ac:chgData name="Sunniva Elisabeth Daae Steiro" userId="d71d7988-0c28-49e3-9484-3de4d4592b48" providerId="ADAL" clId="{099B6406-6F2D-4DF9-9E32-EB7D40992A57}" dt="2023-01-20T08:54:00.093" v="162"/>
          <ac:spMkLst>
            <pc:docMk/>
            <pc:sldMk cId="1790851156" sldId="264"/>
            <ac:spMk id="6" creationId="{D8C55080-8B56-3537-4A0C-D072AE64794D}"/>
          </ac:spMkLst>
        </pc:spChg>
        <pc:spChg chg="add del mod">
          <ac:chgData name="Sunniva Elisabeth Daae Steiro" userId="d71d7988-0c28-49e3-9484-3de4d4592b48" providerId="ADAL" clId="{099B6406-6F2D-4DF9-9E32-EB7D40992A57}" dt="2023-01-20T09:04:43.544" v="171"/>
          <ac:spMkLst>
            <pc:docMk/>
            <pc:sldMk cId="1790851156" sldId="264"/>
            <ac:spMk id="10" creationId="{02E63224-87B4-3561-28CF-E1DDF0B1F8BC}"/>
          </ac:spMkLst>
        </pc:spChg>
        <pc:spChg chg="add del mod">
          <ac:chgData name="Sunniva Elisabeth Daae Steiro" userId="d71d7988-0c28-49e3-9484-3de4d4592b48" providerId="ADAL" clId="{099B6406-6F2D-4DF9-9E32-EB7D40992A57}" dt="2023-01-20T09:11:08.170" v="176"/>
          <ac:spMkLst>
            <pc:docMk/>
            <pc:sldMk cId="1790851156" sldId="264"/>
            <ac:spMk id="13" creationId="{9AD0BECA-7AF4-A91E-71F8-97BE1B905AAF}"/>
          </ac:spMkLst>
        </pc:spChg>
        <pc:spChg chg="add del mod">
          <ac:chgData name="Sunniva Elisabeth Daae Steiro" userId="d71d7988-0c28-49e3-9484-3de4d4592b48" providerId="ADAL" clId="{099B6406-6F2D-4DF9-9E32-EB7D40992A57}" dt="2023-01-20T09:13:26.059" v="199"/>
          <ac:spMkLst>
            <pc:docMk/>
            <pc:sldMk cId="1790851156" sldId="264"/>
            <ac:spMk id="16" creationId="{F3206877-5CDA-3F4D-D744-0BFE1FFC6F53}"/>
          </ac:spMkLst>
        </pc:spChg>
        <pc:spChg chg="add del mod">
          <ac:chgData name="Sunniva Elisabeth Daae Steiro" userId="d71d7988-0c28-49e3-9484-3de4d4592b48" providerId="ADAL" clId="{099B6406-6F2D-4DF9-9E32-EB7D40992A57}" dt="2023-01-20T09:13:39.535" v="204"/>
          <ac:spMkLst>
            <pc:docMk/>
            <pc:sldMk cId="1790851156" sldId="264"/>
            <ac:spMk id="19" creationId="{E4D847FC-4D81-988F-053D-795FED949E13}"/>
          </ac:spMkLst>
        </pc:spChg>
        <pc:graphicFrameChg chg="add del mod ord">
          <ac:chgData name="Sunniva Elisabeth Daae Steiro" userId="d71d7988-0c28-49e3-9484-3de4d4592b48" providerId="ADAL" clId="{099B6406-6F2D-4DF9-9E32-EB7D40992A57}" dt="2023-01-20T09:11:06.433" v="174" actId="478"/>
          <ac:graphicFrameMkLst>
            <pc:docMk/>
            <pc:sldMk cId="1790851156" sldId="264"/>
            <ac:graphicFrameMk id="7" creationId="{C854DDF8-2738-19DD-8342-E694A2D878B6}"/>
          </ac:graphicFrameMkLst>
        </pc:graphicFrameChg>
        <pc:graphicFrameChg chg="add del mod ord">
          <ac:chgData name="Sunniva Elisabeth Daae Steiro" userId="d71d7988-0c28-49e3-9484-3de4d4592b48" providerId="ADAL" clId="{099B6406-6F2D-4DF9-9E32-EB7D40992A57}" dt="2023-01-20T09:04:42.023" v="169" actId="478"/>
          <ac:graphicFrameMkLst>
            <pc:docMk/>
            <pc:sldMk cId="1790851156" sldId="264"/>
            <ac:graphicFrameMk id="8" creationId="{505D3EBE-64CE-11A9-C9BF-74E635FABA87}"/>
          </ac:graphicFrameMkLst>
        </pc:graphicFrameChg>
        <pc:graphicFrameChg chg="add del mod">
          <ac:chgData name="Sunniva Elisabeth Daae Steiro" userId="d71d7988-0c28-49e3-9484-3de4d4592b48" providerId="ADAL" clId="{099B6406-6F2D-4DF9-9E32-EB7D40992A57}" dt="2023-01-20T09:13:30.288" v="200" actId="478"/>
          <ac:graphicFrameMkLst>
            <pc:docMk/>
            <pc:sldMk cId="1790851156" sldId="264"/>
            <ac:graphicFrameMk id="11" creationId="{505D3EBE-64CE-11A9-C9BF-74E635FABA87}"/>
          </ac:graphicFrameMkLst>
        </pc:graphicFrameChg>
        <pc:graphicFrameChg chg="add del mod">
          <ac:chgData name="Sunniva Elisabeth Daae Steiro" userId="d71d7988-0c28-49e3-9484-3de4d4592b48" providerId="ADAL" clId="{099B6406-6F2D-4DF9-9E32-EB7D40992A57}" dt="2023-01-20T09:13:22.630" v="198" actId="478"/>
          <ac:graphicFrameMkLst>
            <pc:docMk/>
            <pc:sldMk cId="1790851156" sldId="264"/>
            <ac:graphicFrameMk id="14" creationId="{C854DDF8-2738-19DD-8342-E694A2D878B6}"/>
          </ac:graphicFrameMkLst>
        </pc:graphicFrameChg>
        <pc:graphicFrameChg chg="add del mod">
          <ac:chgData name="Sunniva Elisabeth Daae Steiro" userId="d71d7988-0c28-49e3-9484-3de4d4592b48" providerId="ADAL" clId="{099B6406-6F2D-4DF9-9E32-EB7D40992A57}" dt="2023-01-20T09:13:37.794" v="203"/>
          <ac:graphicFrameMkLst>
            <pc:docMk/>
            <pc:sldMk cId="1790851156" sldId="264"/>
            <ac:graphicFrameMk id="20" creationId="{B88FA419-B13D-E3E1-7A46-734159FBD880}"/>
          </ac:graphicFrameMkLst>
        </pc:graphicFrameChg>
        <pc:picChg chg="add mod">
          <ac:chgData name="Sunniva Elisabeth Daae Steiro" userId="d71d7988-0c28-49e3-9484-3de4d4592b48" providerId="ADAL" clId="{099B6406-6F2D-4DF9-9E32-EB7D40992A57}" dt="2023-01-20T09:13:26.059" v="199"/>
          <ac:picMkLst>
            <pc:docMk/>
            <pc:sldMk cId="1790851156" sldId="264"/>
            <ac:picMk id="17" creationId="{1CA48704-622C-D80B-C17B-16BAA81B5E4D}"/>
          </ac:picMkLst>
        </pc:picChg>
        <pc:picChg chg="add mod">
          <ac:chgData name="Sunniva Elisabeth Daae Steiro" userId="d71d7988-0c28-49e3-9484-3de4d4592b48" providerId="ADAL" clId="{099B6406-6F2D-4DF9-9E32-EB7D40992A57}" dt="2023-01-20T09:13:39.535" v="204"/>
          <ac:picMkLst>
            <pc:docMk/>
            <pc:sldMk cId="1790851156" sldId="264"/>
            <ac:picMk id="21" creationId="{88790102-DAF7-3F26-A29B-296AB67DED88}"/>
          </ac:picMkLst>
        </pc:picChg>
      </pc:sldChg>
    </pc:docChg>
  </pc:docChgLst>
  <pc:docChgLst>
    <pc:chgData name="Sunniva Elisabeth Daae Steiro" userId="d71d7988-0c28-49e3-9484-3de4d4592b48" providerId="ADAL" clId="{9E348939-DCEC-F146-BA89-08E03F364BEA}"/>
    <pc:docChg chg="modSld">
      <pc:chgData name="Sunniva Elisabeth Daae Steiro" userId="d71d7988-0c28-49e3-9484-3de4d4592b48" providerId="ADAL" clId="{9E348939-DCEC-F146-BA89-08E03F364BEA}" dt="2023-01-19T18:18:15.140" v="17" actId="20577"/>
      <pc:docMkLst>
        <pc:docMk/>
      </pc:docMkLst>
      <pc:sldChg chg="modSp mod">
        <pc:chgData name="Sunniva Elisabeth Daae Steiro" userId="d71d7988-0c28-49e3-9484-3de4d4592b48" providerId="ADAL" clId="{9E348939-DCEC-F146-BA89-08E03F364BEA}" dt="2023-01-19T18:18:15.140" v="17" actId="20577"/>
        <pc:sldMkLst>
          <pc:docMk/>
          <pc:sldMk cId="32868578" sldId="257"/>
        </pc:sldMkLst>
        <pc:spChg chg="mod">
          <ac:chgData name="Sunniva Elisabeth Daae Steiro" userId="d71d7988-0c28-49e3-9484-3de4d4592b48" providerId="ADAL" clId="{9E348939-DCEC-F146-BA89-08E03F364BEA}" dt="2023-01-19T18:18:15.140" v="17" actId="20577"/>
          <ac:spMkLst>
            <pc:docMk/>
            <pc:sldMk cId="32868578" sldId="257"/>
            <ac:spMk id="5" creationId="{F6A5A622-BBAC-CA82-833C-1E19C1D2CA79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eduumb-my.sharepoint.com/personal/sunniva_elisabeth_daae_steiro_nmbu_no/Documents/Sunniv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eduumb-my.sharepoint.com/personal/sunniva_elisabeth_daae_steiro_nmbu_no/Documents/Sunniv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eduumb-my.sharepoint.com/personal/sunniva_elisabeth_daae_steiro_nmbu_no/Documents/Sunniv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eduumb-my.sharepoint.com/personal/sunniva_elisabeth_daae_steiro_nmbu_no/Documents/Sunniv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b-NO"/>
              <a:t>Antall samples i</a:t>
            </a:r>
            <a:r>
              <a:rPr lang="nb-NO" baseline="0"/>
              <a:t> datasettene</a:t>
            </a:r>
            <a:endParaRPr lang="nb-NO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b-NO"/>
        </a:p>
      </c:txPr>
    </c:title>
    <c:autoTitleDeleted val="0"/>
    <c:plotArea>
      <c:layout/>
      <c:barChart>
        <c:barDir val="col"/>
        <c:grouping val="clustered"/>
        <c:varyColors val="0"/>
        <c:ser>
          <c:idx val="2"/>
          <c:order val="0"/>
          <c:tx>
            <c:strRef>
              <c:f>Sheet2!$A$5</c:f>
              <c:strCache>
                <c:ptCount val="1"/>
                <c:pt idx="0">
                  <c:v>normal_abnormal20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Sheet2!$B$2:$K$2</c:f>
              <c:strCache>
                <c:ptCount val="10"/>
                <c:pt idx="0">
                  <c:v>Normale</c:v>
                </c:pt>
                <c:pt idx="1">
                  <c:v>1 artrose</c:v>
                </c:pt>
                <c:pt idx="2">
                  <c:v>1 sklerose</c:v>
                </c:pt>
                <c:pt idx="3">
                  <c:v>2 artrose</c:v>
                </c:pt>
                <c:pt idx="4">
                  <c:v>2 PL</c:v>
                </c:pt>
                <c:pt idx="5">
                  <c:v>3 artrose</c:v>
                </c:pt>
                <c:pt idx="6">
                  <c:v>3 MCD</c:v>
                </c:pt>
                <c:pt idx="7">
                  <c:v>3 OCD</c:v>
                </c:pt>
                <c:pt idx="8">
                  <c:v>3 UAP</c:v>
                </c:pt>
                <c:pt idx="9">
                  <c:v>total</c:v>
                </c:pt>
              </c:strCache>
            </c:strRef>
          </c:cat>
          <c:val>
            <c:numRef>
              <c:f>Sheet2!$B$5:$J$5</c:f>
              <c:numCache>
                <c:formatCode>General</c:formatCode>
                <c:ptCount val="9"/>
                <c:pt idx="0">
                  <c:v>738</c:v>
                </c:pt>
                <c:pt idx="1">
                  <c:v>294</c:v>
                </c:pt>
                <c:pt idx="2">
                  <c:v>63</c:v>
                </c:pt>
                <c:pt idx="3">
                  <c:v>129</c:v>
                </c:pt>
                <c:pt idx="4">
                  <c:v>73</c:v>
                </c:pt>
                <c:pt idx="5">
                  <c:v>48</c:v>
                </c:pt>
                <c:pt idx="6">
                  <c:v>103</c:v>
                </c:pt>
                <c:pt idx="7">
                  <c:v>11</c:v>
                </c:pt>
                <c:pt idx="8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CB-3E4C-90A0-4E811DBEF8A6}"/>
            </c:ext>
          </c:extLst>
        </c:ser>
        <c:ser>
          <c:idx val="3"/>
          <c:order val="1"/>
          <c:tx>
            <c:strRef>
              <c:f>Sheet2!$A$6</c:f>
              <c:strCache>
                <c:ptCount val="1"/>
                <c:pt idx="0">
                  <c:v>normal_abnormal21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Sheet2!$B$2:$K$2</c:f>
              <c:strCache>
                <c:ptCount val="10"/>
                <c:pt idx="0">
                  <c:v>Normale</c:v>
                </c:pt>
                <c:pt idx="1">
                  <c:v>1 artrose</c:v>
                </c:pt>
                <c:pt idx="2">
                  <c:v>1 sklerose</c:v>
                </c:pt>
                <c:pt idx="3">
                  <c:v>2 artrose</c:v>
                </c:pt>
                <c:pt idx="4">
                  <c:v>2 PL</c:v>
                </c:pt>
                <c:pt idx="5">
                  <c:v>3 artrose</c:v>
                </c:pt>
                <c:pt idx="6">
                  <c:v>3 MCD</c:v>
                </c:pt>
                <c:pt idx="7">
                  <c:v>3 OCD</c:v>
                </c:pt>
                <c:pt idx="8">
                  <c:v>3 UAP</c:v>
                </c:pt>
                <c:pt idx="9">
                  <c:v>total</c:v>
                </c:pt>
              </c:strCache>
            </c:strRef>
          </c:cat>
          <c:val>
            <c:numRef>
              <c:f>Sheet2!$B$6:$J$6</c:f>
              <c:numCache>
                <c:formatCode>General</c:formatCode>
                <c:ptCount val="9"/>
                <c:pt idx="0">
                  <c:v>738</c:v>
                </c:pt>
                <c:pt idx="1">
                  <c:v>203</c:v>
                </c:pt>
                <c:pt idx="2">
                  <c:v>29</c:v>
                </c:pt>
                <c:pt idx="3">
                  <c:v>261</c:v>
                </c:pt>
                <c:pt idx="4">
                  <c:v>51</c:v>
                </c:pt>
                <c:pt idx="5">
                  <c:v>114</c:v>
                </c:pt>
                <c:pt idx="6">
                  <c:v>67</c:v>
                </c:pt>
                <c:pt idx="7">
                  <c:v>12</c:v>
                </c:pt>
                <c:pt idx="8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6CB-3E4C-90A0-4E811DBEF8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12698079"/>
        <c:axId val="1212944815"/>
      </c:barChart>
      <c:catAx>
        <c:axId val="1212698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b-NO"/>
          </a:p>
        </c:txPr>
        <c:crossAx val="1212944815"/>
        <c:crosses val="autoZero"/>
        <c:auto val="1"/>
        <c:lblAlgn val="ctr"/>
        <c:lblOffset val="100"/>
        <c:noMultiLvlLbl val="0"/>
      </c:catAx>
      <c:valAx>
        <c:axId val="1212944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b-NO"/>
          </a:p>
        </c:txPr>
        <c:crossAx val="12126980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b-N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b-N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Alle normale mot alle abnormale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b-NO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Sheet2!$A$4</c:f>
              <c:strCache>
                <c:ptCount val="1"/>
                <c:pt idx="0">
                  <c:v>normal_abnormal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Sheet2!$B$2:$J$2</c:f>
              <c:strCache>
                <c:ptCount val="9"/>
                <c:pt idx="0">
                  <c:v>Normale</c:v>
                </c:pt>
                <c:pt idx="1">
                  <c:v>1 artrose</c:v>
                </c:pt>
                <c:pt idx="2">
                  <c:v>1 sklerose</c:v>
                </c:pt>
                <c:pt idx="3">
                  <c:v>2 artrose</c:v>
                </c:pt>
                <c:pt idx="4">
                  <c:v>2 PL</c:v>
                </c:pt>
                <c:pt idx="5">
                  <c:v>3 artrose</c:v>
                </c:pt>
                <c:pt idx="6">
                  <c:v>3 MCD</c:v>
                </c:pt>
                <c:pt idx="7">
                  <c:v>3 OCD</c:v>
                </c:pt>
                <c:pt idx="8">
                  <c:v>3 UAP</c:v>
                </c:pt>
              </c:strCache>
            </c:strRef>
          </c:cat>
          <c:val>
            <c:numRef>
              <c:f>Sheet2!$B$4:$J$4</c:f>
              <c:numCache>
                <c:formatCode>General</c:formatCode>
                <c:ptCount val="9"/>
                <c:pt idx="0">
                  <c:v>738</c:v>
                </c:pt>
                <c:pt idx="1">
                  <c:v>994</c:v>
                </c:pt>
                <c:pt idx="2">
                  <c:v>191</c:v>
                </c:pt>
                <c:pt idx="3">
                  <c:v>523</c:v>
                </c:pt>
                <c:pt idx="4">
                  <c:v>217</c:v>
                </c:pt>
                <c:pt idx="5">
                  <c:v>216</c:v>
                </c:pt>
                <c:pt idx="6">
                  <c:v>335</c:v>
                </c:pt>
                <c:pt idx="7">
                  <c:v>32</c:v>
                </c:pt>
                <c:pt idx="8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B3-C74E-BC50-4EB1802030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27269983"/>
        <c:axId val="759991311"/>
      </c:barChart>
      <c:catAx>
        <c:axId val="7272699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8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b-NO"/>
          </a:p>
        </c:txPr>
        <c:crossAx val="759991311"/>
        <c:crosses val="autoZero"/>
        <c:auto val="1"/>
        <c:lblAlgn val="ctr"/>
        <c:lblOffset val="100"/>
        <c:noMultiLvlLbl val="0"/>
      </c:catAx>
      <c:valAx>
        <c:axId val="7599913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b-NO"/>
          </a:p>
        </c:txPr>
        <c:crossAx val="7272699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 rot="-2700000"/>
    <a:lstStyle/>
    <a:p>
      <a:pPr>
        <a:defRPr/>
      </a:pPr>
      <a:endParaRPr lang="nb-NO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nb-NO"/>
              <a:t>Validation scores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nb-NO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mcc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nb-N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'Ark1'!$H$5:$H$9</c:f>
              <c:strCache>
                <c:ptCount val="5"/>
                <c:pt idx="0">
                  <c:v>0.0001   (800)</c:v>
                </c:pt>
                <c:pt idx="1">
                  <c:v>0.0005 (800*)</c:v>
                </c:pt>
                <c:pt idx="2">
                  <c:v>0.0005 (1280)</c:v>
                </c:pt>
                <c:pt idx="3">
                  <c:v>0.001   (800)</c:v>
                </c:pt>
                <c:pt idx="4">
                  <c:v>0.001  (1280)</c:v>
                </c:pt>
              </c:strCache>
            </c:strRef>
          </c:cat>
          <c:val>
            <c:numRef>
              <c:f>'Ark1'!$M$5:$M$9</c:f>
              <c:numCache>
                <c:formatCode>0.0000</c:formatCode>
                <c:ptCount val="5"/>
                <c:pt idx="0">
                  <c:v>0.80954935692290997</c:v>
                </c:pt>
                <c:pt idx="1">
                  <c:v>0.88265692357437098</c:v>
                </c:pt>
                <c:pt idx="2">
                  <c:v>0.86920883820384798</c:v>
                </c:pt>
                <c:pt idx="3">
                  <c:v>0.84197552862912795</c:v>
                </c:pt>
                <c:pt idx="4">
                  <c:v>0.83777991570288901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B3F-5943-97D1-DF5CFB37FE20}"/>
            </c:ext>
          </c:extLst>
        </c:ser>
        <c:ser>
          <c:idx val="2"/>
          <c:order val="1"/>
          <c:tx>
            <c:v>f1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'Ark1'!$H$5:$H$9</c:f>
              <c:strCache>
                <c:ptCount val="5"/>
                <c:pt idx="0">
                  <c:v>0.0001   (800)</c:v>
                </c:pt>
                <c:pt idx="1">
                  <c:v>0.0005 (800*)</c:v>
                </c:pt>
                <c:pt idx="2">
                  <c:v>0.0005 (1280)</c:v>
                </c:pt>
                <c:pt idx="3">
                  <c:v>0.001   (800)</c:v>
                </c:pt>
                <c:pt idx="4">
                  <c:v>0.001  (1280)</c:v>
                </c:pt>
              </c:strCache>
            </c:strRef>
          </c:cat>
          <c:val>
            <c:numRef>
              <c:f>'Ark1'!$N$5:$N$9</c:f>
              <c:numCache>
                <c:formatCode>0.0000</c:formatCode>
                <c:ptCount val="5"/>
                <c:pt idx="0">
                  <c:v>0.90616621983914203</c:v>
                </c:pt>
                <c:pt idx="1">
                  <c:v>0.94240837696335</c:v>
                </c:pt>
                <c:pt idx="2">
                  <c:v>0.934782608695652</c:v>
                </c:pt>
                <c:pt idx="3">
                  <c:v>0.92098092643051699</c:v>
                </c:pt>
                <c:pt idx="4">
                  <c:v>0.91620111731843501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B3F-5943-97D1-DF5CFB37FE20}"/>
            </c:ext>
          </c:extLst>
        </c:ser>
        <c:ser>
          <c:idx val="3"/>
          <c:order val="2"/>
          <c:tx>
            <c:v>f1_0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'Ark1'!$H$5:$H$9</c:f>
              <c:strCache>
                <c:ptCount val="5"/>
                <c:pt idx="0">
                  <c:v>0.0001   (800)</c:v>
                </c:pt>
                <c:pt idx="1">
                  <c:v>0.0005 (800*)</c:v>
                </c:pt>
                <c:pt idx="2">
                  <c:v>0.0005 (1280)</c:v>
                </c:pt>
                <c:pt idx="3">
                  <c:v>0.001   (800)</c:v>
                </c:pt>
                <c:pt idx="4">
                  <c:v>0.001  (1280)</c:v>
                </c:pt>
              </c:strCache>
            </c:strRef>
          </c:cat>
          <c:val>
            <c:numRef>
              <c:f>'Ark1'!$O$5:$O$9</c:f>
              <c:numCache>
                <c:formatCode>0.0000</c:formatCode>
                <c:ptCount val="5"/>
                <c:pt idx="0">
                  <c:v>0.90304709141274198</c:v>
                </c:pt>
                <c:pt idx="1">
                  <c:v>0.9375</c:v>
                </c:pt>
                <c:pt idx="2">
                  <c:v>0.93442622950819598</c:v>
                </c:pt>
                <c:pt idx="3">
                  <c:v>0.92098092643051699</c:v>
                </c:pt>
                <c:pt idx="4">
                  <c:v>0.92021276595744605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B3F-5943-97D1-DF5CFB37FE20}"/>
            </c:ext>
          </c:extLst>
        </c:ser>
        <c:ser>
          <c:idx val="0"/>
          <c:order val="3"/>
          <c:tx>
            <c:v>accuracy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nb-N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'Ark1'!$H$5:$H$9</c:f>
              <c:strCache>
                <c:ptCount val="5"/>
                <c:pt idx="0">
                  <c:v>0.0001   (800)</c:v>
                </c:pt>
                <c:pt idx="1">
                  <c:v>0.0005 (800*)</c:v>
                </c:pt>
                <c:pt idx="2">
                  <c:v>0.0005 (1280)</c:v>
                </c:pt>
                <c:pt idx="3">
                  <c:v>0.001   (800)</c:v>
                </c:pt>
                <c:pt idx="4">
                  <c:v>0.001  (1280)</c:v>
                </c:pt>
              </c:strCache>
            </c:strRef>
          </c:cat>
          <c:val>
            <c:numRef>
              <c:f>'Ark1'!$L$5:$L$9</c:f>
              <c:numCache>
                <c:formatCode>0.0000</c:formatCode>
                <c:ptCount val="5"/>
                <c:pt idx="0">
                  <c:v>0.90463214999999997</c:v>
                </c:pt>
                <c:pt idx="1">
                  <c:v>0.94005450000000002</c:v>
                </c:pt>
                <c:pt idx="2">
                  <c:v>0.93460489999999996</c:v>
                </c:pt>
                <c:pt idx="3">
                  <c:v>0.92098093000000003</c:v>
                </c:pt>
                <c:pt idx="4">
                  <c:v>0.91825610000000002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B3F-5943-97D1-DF5CFB37FE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98190191"/>
        <c:axId val="1097992111"/>
      </c:lineChart>
      <c:catAx>
        <c:axId val="109819019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b-NO" sz="1000" b="0" i="0" u="none" strike="noStrike" baseline="0" dirty="0">
                    <a:effectLst/>
                  </a:rPr>
                  <a:t>Learning rate (</a:t>
                </a:r>
                <a:r>
                  <a:rPr lang="nb-NO" sz="1000" b="0" i="0" u="none" strike="noStrike" baseline="0" dirty="0" err="1">
                    <a:effectLst/>
                  </a:rPr>
                  <a:t>resize</a:t>
                </a:r>
                <a:r>
                  <a:rPr lang="nb-NO" sz="1000" b="0" i="0" u="none" strike="noStrike" baseline="0" dirty="0">
                    <a:effectLst/>
                  </a:rPr>
                  <a:t> </a:t>
                </a:r>
                <a:r>
                  <a:rPr lang="nb-NO" sz="1000" b="0" i="0" u="none" strike="noStrike" baseline="0" dirty="0" err="1">
                    <a:effectLst/>
                  </a:rPr>
                  <a:t>shape</a:t>
                </a:r>
                <a:r>
                  <a:rPr lang="nb-NO" sz="1000" b="0" i="0" u="none" strike="noStrike" baseline="0" dirty="0">
                    <a:effectLst/>
                  </a:rPr>
                  <a:t>)</a:t>
                </a:r>
                <a:r>
                  <a:rPr lang="nb-NO" sz="1000" b="0" i="0" u="none" strike="noStrike" baseline="0" dirty="0"/>
                  <a:t> </a:t>
                </a:r>
                <a:endParaRPr lang="nb-NO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nb-N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nb-NO"/>
          </a:p>
        </c:txPr>
        <c:crossAx val="1097992111"/>
        <c:crosses val="autoZero"/>
        <c:auto val="1"/>
        <c:lblAlgn val="ctr"/>
        <c:lblOffset val="100"/>
        <c:noMultiLvlLbl val="0"/>
      </c:catAx>
      <c:valAx>
        <c:axId val="10979921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b-NO"/>
                  <a:t>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nb-NO"/>
            </a:p>
          </c:txPr>
        </c:title>
        <c:numFmt formatCode="0.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nb-NO"/>
          </a:p>
        </c:txPr>
        <c:crossAx val="10981901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nb-N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12700" cap="flat" cmpd="sng" algn="ctr">
      <a:solidFill>
        <a:schemeClr val="accent3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nb-NO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nb-NO"/>
              <a:t>Test scores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nb-NO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mcc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nb-N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('Ark1'!$H$5:$H$9,'Ark1'!$F$5:$F$9)</c:f>
              <c:strCache>
                <c:ptCount val="10"/>
                <c:pt idx="0">
                  <c:v>0.0001   (800)</c:v>
                </c:pt>
                <c:pt idx="1">
                  <c:v>0.0005 (800*)</c:v>
                </c:pt>
                <c:pt idx="2">
                  <c:v>0.0005 (1280)</c:v>
                </c:pt>
                <c:pt idx="3">
                  <c:v>0.001   (800)</c:v>
                </c:pt>
                <c:pt idx="4">
                  <c:v>0.001  (1280)</c:v>
                </c:pt>
                <c:pt idx="5">
                  <c:v>640</c:v>
                </c:pt>
                <c:pt idx="6">
                  <c:v>1280</c:v>
                </c:pt>
                <c:pt idx="7">
                  <c:v>1280</c:v>
                </c:pt>
                <c:pt idx="8">
                  <c:v>800</c:v>
                </c:pt>
                <c:pt idx="9">
                  <c:v>1280</c:v>
                </c:pt>
              </c:strCache>
            </c:strRef>
          </c:cat>
          <c:val>
            <c:numRef>
              <c:f>'Ark1'!$Q$5:$Q$9</c:f>
              <c:numCache>
                <c:formatCode>0.0000</c:formatCode>
                <c:ptCount val="5"/>
                <c:pt idx="0">
                  <c:v>0.79892430473770404</c:v>
                </c:pt>
                <c:pt idx="1">
                  <c:v>0.83053116384316406</c:v>
                </c:pt>
                <c:pt idx="2">
                  <c:v>0.80987207829577601</c:v>
                </c:pt>
                <c:pt idx="3">
                  <c:v>0.85875622201560697</c:v>
                </c:pt>
                <c:pt idx="4">
                  <c:v>0.84208025520649499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C8D-1A4F-BBB8-AC6A1C08920C}"/>
            </c:ext>
          </c:extLst>
        </c:ser>
        <c:ser>
          <c:idx val="2"/>
          <c:order val="1"/>
          <c:tx>
            <c:v>f1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('Ark1'!$H$5:$H$9,'Ark1'!$F$5:$F$9)</c:f>
              <c:strCache>
                <c:ptCount val="10"/>
                <c:pt idx="0">
                  <c:v>0.0001   (800)</c:v>
                </c:pt>
                <c:pt idx="1">
                  <c:v>0.0005 (800*)</c:v>
                </c:pt>
                <c:pt idx="2">
                  <c:v>0.0005 (1280)</c:v>
                </c:pt>
                <c:pt idx="3">
                  <c:v>0.001   (800)</c:v>
                </c:pt>
                <c:pt idx="4">
                  <c:v>0.001  (1280)</c:v>
                </c:pt>
                <c:pt idx="5">
                  <c:v>640</c:v>
                </c:pt>
                <c:pt idx="6">
                  <c:v>1280</c:v>
                </c:pt>
                <c:pt idx="7">
                  <c:v>1280</c:v>
                </c:pt>
                <c:pt idx="8">
                  <c:v>800</c:v>
                </c:pt>
                <c:pt idx="9">
                  <c:v>1280</c:v>
                </c:pt>
              </c:strCache>
            </c:strRef>
          </c:cat>
          <c:val>
            <c:numRef>
              <c:f>'Ark1'!$R$5:$R$9</c:f>
              <c:numCache>
                <c:formatCode>0.0000</c:formatCode>
                <c:ptCount val="5"/>
                <c:pt idx="0">
                  <c:v>0.90133333333333299</c:v>
                </c:pt>
                <c:pt idx="1">
                  <c:v>0.91687657430730396</c:v>
                </c:pt>
                <c:pt idx="2">
                  <c:v>0.90304709141274198</c:v>
                </c:pt>
                <c:pt idx="3">
                  <c:v>0.93048128342245895</c:v>
                </c:pt>
                <c:pt idx="4">
                  <c:v>0.920547945205479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C8D-1A4F-BBB8-AC6A1C08920C}"/>
            </c:ext>
          </c:extLst>
        </c:ser>
        <c:ser>
          <c:idx val="3"/>
          <c:order val="2"/>
          <c:tx>
            <c:v>f1_0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('Ark1'!$H$5:$H$9,'Ark1'!$F$5:$F$9)</c:f>
              <c:strCache>
                <c:ptCount val="10"/>
                <c:pt idx="0">
                  <c:v>0.0001   (800)</c:v>
                </c:pt>
                <c:pt idx="1">
                  <c:v>0.0005 (800*)</c:v>
                </c:pt>
                <c:pt idx="2">
                  <c:v>0.0005 (1280)</c:v>
                </c:pt>
                <c:pt idx="3">
                  <c:v>0.001   (800)</c:v>
                </c:pt>
                <c:pt idx="4">
                  <c:v>0.001  (1280)</c:v>
                </c:pt>
                <c:pt idx="5">
                  <c:v>640</c:v>
                </c:pt>
                <c:pt idx="6">
                  <c:v>1280</c:v>
                </c:pt>
                <c:pt idx="7">
                  <c:v>1280</c:v>
                </c:pt>
                <c:pt idx="8">
                  <c:v>800</c:v>
                </c:pt>
                <c:pt idx="9">
                  <c:v>1280</c:v>
                </c:pt>
              </c:strCache>
            </c:strRef>
          </c:cat>
          <c:val>
            <c:numRef>
              <c:f>'Ark1'!$S$5:$S$9</c:f>
              <c:numCache>
                <c:formatCode>0.0000</c:formatCode>
                <c:ptCount val="5"/>
                <c:pt idx="0">
                  <c:v>0.89693593314763198</c:v>
                </c:pt>
                <c:pt idx="1">
                  <c:v>0.90207715133531097</c:v>
                </c:pt>
                <c:pt idx="2">
                  <c:v>0.90616621983914203</c:v>
                </c:pt>
                <c:pt idx="3">
                  <c:v>0.92777777777777704</c:v>
                </c:pt>
                <c:pt idx="4">
                  <c:v>0.92140921409214005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C8D-1A4F-BBB8-AC6A1C08920C}"/>
            </c:ext>
          </c:extLst>
        </c:ser>
        <c:ser>
          <c:idx val="0"/>
          <c:order val="3"/>
          <c:tx>
            <c:v>accuracy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nb-N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('Ark1'!$H$5:$H$9,'Ark1'!$F$5:$F$9)</c:f>
              <c:strCache>
                <c:ptCount val="10"/>
                <c:pt idx="0">
                  <c:v>0.0001   (800)</c:v>
                </c:pt>
                <c:pt idx="1">
                  <c:v>0.0005 (800*)</c:v>
                </c:pt>
                <c:pt idx="2">
                  <c:v>0.0005 (1280)</c:v>
                </c:pt>
                <c:pt idx="3">
                  <c:v>0.001   (800)</c:v>
                </c:pt>
                <c:pt idx="4">
                  <c:v>0.001  (1280)</c:v>
                </c:pt>
                <c:pt idx="5">
                  <c:v>640</c:v>
                </c:pt>
                <c:pt idx="6">
                  <c:v>1280</c:v>
                </c:pt>
                <c:pt idx="7">
                  <c:v>1280</c:v>
                </c:pt>
                <c:pt idx="8">
                  <c:v>800</c:v>
                </c:pt>
                <c:pt idx="9">
                  <c:v>1280</c:v>
                </c:pt>
              </c:strCache>
            </c:strRef>
          </c:cat>
          <c:val>
            <c:numRef>
              <c:f>'Ark1'!$P$5:$P$9</c:f>
              <c:numCache>
                <c:formatCode>0.0000</c:formatCode>
                <c:ptCount val="5"/>
                <c:pt idx="0">
                  <c:v>0.89918255999999996</c:v>
                </c:pt>
                <c:pt idx="1">
                  <c:v>0.91008173999999997</c:v>
                </c:pt>
                <c:pt idx="2">
                  <c:v>0.90463214999999997</c:v>
                </c:pt>
                <c:pt idx="3">
                  <c:v>0.92915530000000002</c:v>
                </c:pt>
                <c:pt idx="4">
                  <c:v>0.92098093000000003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C8D-1A4F-BBB8-AC6A1C08920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098190191"/>
        <c:axId val="1097992111"/>
      </c:lineChart>
      <c:catAx>
        <c:axId val="109819019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b-NO" dirty="0"/>
                  <a:t>Learning</a:t>
                </a:r>
                <a:r>
                  <a:rPr lang="nb-NO" baseline="0" dirty="0"/>
                  <a:t> rate (</a:t>
                </a:r>
                <a:r>
                  <a:rPr lang="nb-NO" baseline="0" dirty="0" err="1"/>
                  <a:t>resize</a:t>
                </a:r>
                <a:r>
                  <a:rPr lang="nb-NO" baseline="0" dirty="0"/>
                  <a:t> </a:t>
                </a:r>
                <a:r>
                  <a:rPr lang="nb-NO" baseline="0" dirty="0" err="1"/>
                  <a:t>shape</a:t>
                </a:r>
                <a:r>
                  <a:rPr lang="nb-NO" baseline="0" dirty="0"/>
                  <a:t>)</a:t>
                </a:r>
                <a:endParaRPr lang="nb-NO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nb-N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nb-NO"/>
          </a:p>
        </c:txPr>
        <c:crossAx val="1097992111"/>
        <c:crosses val="autoZero"/>
        <c:auto val="1"/>
        <c:lblAlgn val="ctr"/>
        <c:lblOffset val="100"/>
        <c:noMultiLvlLbl val="0"/>
      </c:catAx>
      <c:valAx>
        <c:axId val="10979921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b-NO"/>
                  <a:t>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nb-NO"/>
            </a:p>
          </c:txPr>
        </c:title>
        <c:numFmt formatCode="0.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nb-NO"/>
          </a:p>
        </c:txPr>
        <c:crossAx val="10981901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nb-N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12700" cap="flat" cmpd="sng" algn="ctr">
      <a:solidFill>
        <a:schemeClr val="accent3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nb-N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20BA7-5788-C149-8CAC-AE2500B05BCB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8F387-AD37-0D43-9517-FBD09AB00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81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Hva</a:t>
            </a:r>
            <a:r>
              <a:rPr lang="en-US" dirty="0"/>
              <a:t> </a:t>
            </a:r>
            <a:r>
              <a:rPr lang="en-US" dirty="0" err="1"/>
              <a:t>skal</a:t>
            </a:r>
            <a:r>
              <a:rPr lang="en-US" dirty="0"/>
              <a:t> </a:t>
            </a:r>
            <a:r>
              <a:rPr lang="en-US" dirty="0" err="1"/>
              <a:t>jeg</a:t>
            </a:r>
            <a:r>
              <a:rPr lang="en-US" dirty="0"/>
              <a:t> </a:t>
            </a:r>
            <a:r>
              <a:rPr lang="en-US" dirty="0" err="1"/>
              <a:t>kalle</a:t>
            </a:r>
            <a:r>
              <a:rPr lang="en-US" dirty="0"/>
              <a:t> </a:t>
            </a:r>
            <a:r>
              <a:rPr lang="en-US" dirty="0" err="1"/>
              <a:t>dette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norsk</a:t>
            </a:r>
            <a:r>
              <a:rPr lang="en-US" dirty="0"/>
              <a:t>? </a:t>
            </a:r>
            <a:r>
              <a:rPr lang="en-US" dirty="0" err="1"/>
              <a:t>Beskjæring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rengjøring</a:t>
            </a:r>
            <a:r>
              <a:rPr lang="en-US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8F387-AD37-0D43-9517-FBD09AB00A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40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52E2A0A-DCF4-4745-12AB-860C4EBEE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7E4C058C-53CD-1232-933A-36B5F21FE8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  <a:endParaRPr lang="en-US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05607DA-BCB7-03AB-095A-29E214C91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409F5-3C07-9649-B528-2F8B96739C24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EF9DFA2A-611B-86E6-2BB4-DE91EA607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A0A7DDE-F585-290A-D423-A8CB91F59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3843-CC90-3F48-9103-AA23E3A0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65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EA7FE8C-5B8F-A004-1B74-B03880E3A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F4F3F320-9F9B-C760-4DF3-E32B34F7A7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9CBCD22-97D5-BB3E-89D9-FD2A0856C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409F5-3C07-9649-B528-2F8B96739C24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59BBD1B-B49A-7521-3380-E7EB7804D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7BDE57F-732A-2154-4F36-D1CD730B1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3843-CC90-3F48-9103-AA23E3A0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60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919D47AE-0DD8-2800-005D-40A3794AC6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94233B67-8C7C-491B-FE55-8B4280F110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67204962-1799-3BF6-8C43-A3755D4AE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409F5-3C07-9649-B528-2F8B96739C24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662A710B-5492-6E19-A89C-02AD7769D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E8F40F6-7395-ABCC-C26E-968C5663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3843-CC90-3F48-9103-AA23E3A0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03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71CFC00-697D-E68F-8F93-E097A6925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D817636-B0FC-B22B-EC77-29A8DAB64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2C55D46C-6CBF-D5BD-7E03-A1CBA928C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409F5-3C07-9649-B528-2F8B96739C24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5A775EAF-50EF-B564-6337-B0D7082F4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EDF2F67F-103C-7279-0CBE-9AC969224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3843-CC90-3F48-9103-AA23E3A0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13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F68692C-2D73-1807-161A-80573AE50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F3AF0808-2DB1-639C-8FBE-E9C05E90D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C184EFA1-006D-0C1A-B73E-507181CEF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409F5-3C07-9649-B528-2F8B96739C24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E2974171-1E53-CBD4-5D0C-20513A72A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A9436A45-1DE8-84FD-A849-D033BFC4A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3843-CC90-3F48-9103-AA23E3A0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37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8BDA652-E3E8-0E76-2ACA-B42368376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B35325F-5948-6171-12B6-FB79FC60A1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45C4A196-B2A9-62BD-1783-AB009F4FDE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B5A3FA73-105D-AFF6-8E36-8133958F1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409F5-3C07-9649-B528-2F8B96739C24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73797786-F492-3686-2D02-DF1290619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CF853C53-D5A1-B77B-D01C-EBEEC847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3843-CC90-3F48-9103-AA23E3A0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770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942E2F6-C237-E659-3B24-08676F821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B5C4F579-7DAB-C542-E53F-4F31BAF4C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8DE1C47-81AD-97F3-46E3-BA669007F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840E21D0-962E-589C-7A64-A6185C9014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E6BB4EC2-C158-6EE1-B4C5-69D6FDC8C8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169191F7-4512-7A86-4AAE-8A81F3D1F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409F5-3C07-9649-B528-2F8B96739C24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5AFC4E12-CE0D-7AED-F49B-CD4F6F285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DF60F6DD-0228-1943-BADA-2F3449D00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3843-CC90-3F48-9103-AA23E3A0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31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964559E-8A68-26E8-453D-59C681A7C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A65602D7-2A82-6FE2-4786-67129566F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409F5-3C07-9649-B528-2F8B96739C24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7ADF23EE-E828-FD8D-F813-940A5B567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B4BCFC5F-FF61-7845-12BE-65CE8992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3843-CC90-3F48-9103-AA23E3A0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0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576A3FE0-19A7-3AEF-B0E7-39C9AF372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409F5-3C07-9649-B528-2F8B96739C24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1F105A99-63F7-76E5-B873-640245849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5744970F-CA05-CB8B-3762-521C60253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3843-CC90-3F48-9103-AA23E3A0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68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7518D00-A7C5-22DB-D6F1-5F2986DC1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C8C51A3-2A6B-0798-DC68-65BE0486D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AEDD9A09-F433-0E96-BEE0-40A9992518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3B488FB1-6897-D832-E76F-D9F834755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409F5-3C07-9649-B528-2F8B96739C24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168680AA-3E0C-D2A9-C962-8BAE6CBCF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614174D1-7DB3-4AB3-461E-37578BDC1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3843-CC90-3F48-9103-AA23E3A0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07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0296976-7FF7-AA1B-A310-9F5974EB3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452A62D2-0F96-1D84-1F7F-C09A6376E0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45BB1097-97DD-CA59-81D5-54C8FA6D9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1B463F91-7CDE-46B0-BD22-4D533F87B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409F5-3C07-9649-B528-2F8B96739C24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4A6306BB-95C8-41DF-B7A7-64E23813F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6C86B405-A941-8F25-F9B9-20D13C06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3843-CC90-3F48-9103-AA23E3A0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181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38E0BDDB-4724-1790-545D-56513FBC0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72F27061-0EE0-E875-64B7-B91D93124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CBA17291-36D1-05B1-B33F-B44347094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409F5-3C07-9649-B528-2F8B96739C24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C95A69B4-7241-0C01-D243-464B41537E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0245740B-F69B-869B-71C1-DB24C1E5C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73843-CC90-3F48-9103-AA23E3A0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92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7" Type="http://schemas.openxmlformats.org/officeDocument/2006/relationships/image" Target="../media/image11.sv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Bilde 8" descr="Et bilde av en hunde ansikt">
            <a:extLst>
              <a:ext uri="{FF2B5EF4-FFF2-40B4-BE49-F238E27FC236}">
                <a16:creationId xmlns:a16="http://schemas.microsoft.com/office/drawing/2014/main" id="{45ECC816-4E78-B6FF-97AD-AD3D3E9466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30" b="1670"/>
          <a:stretch/>
        </p:blipFill>
        <p:spPr>
          <a:xfrm>
            <a:off x="-1681309" y="0"/>
            <a:ext cx="15615577" cy="87837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A459F885-B751-3535-D306-9794CD1E44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 err="1">
                <a:solidFill>
                  <a:srgbClr val="FFFFFF"/>
                </a:solidFill>
              </a:rPr>
              <a:t>Oppdatering</a:t>
            </a:r>
            <a:r>
              <a:rPr lang="en-US" sz="5200" dirty="0">
                <a:solidFill>
                  <a:srgbClr val="FFFFFF"/>
                </a:solidFill>
              </a:rPr>
              <a:t> master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5F9F9D61-5D8A-179E-56CD-C411056B0D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Sunniva</a:t>
            </a:r>
          </a:p>
        </p:txBody>
      </p:sp>
    </p:spTree>
    <p:extLst>
      <p:ext uri="{BB962C8B-B14F-4D97-AF65-F5344CB8AC3E}">
        <p14:creationId xmlns:p14="http://schemas.microsoft.com/office/powerpoint/2010/main" val="390594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663 0.05047" pathEditMode="relative" ptsTypes="AA">
                                      <p:cBhvr>
                                        <p:cTn id="6" dur="3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0663 0.05047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97116B9-7460-30B2-82F1-50398A812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Crop </a:t>
            </a:r>
            <a:r>
              <a:rPr lang="en-US" dirty="0" err="1"/>
              <a:t>og</a:t>
            </a:r>
            <a:r>
              <a:rPr lang="en-US" dirty="0"/>
              <a:t> clean</a:t>
            </a:r>
          </a:p>
        </p:txBody>
      </p:sp>
      <p:pic>
        <p:nvPicPr>
          <p:cNvPr id="4" name="Bilde 3" descr="Et bilde som inneholder tekst, skjerm&#10;&#10;Automatisk generert beskrivelse">
            <a:extLst>
              <a:ext uri="{FF2B5EF4-FFF2-40B4-BE49-F238E27FC236}">
                <a16:creationId xmlns:a16="http://schemas.microsoft.com/office/drawing/2014/main" id="{5D38D7E4-E92D-BD2E-5801-58B267762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049" y="4159369"/>
            <a:ext cx="9955907" cy="1991181"/>
          </a:xfrm>
          <a:prstGeom prst="rect">
            <a:avLst/>
          </a:prstGeom>
        </p:spPr>
      </p:pic>
      <p:pic>
        <p:nvPicPr>
          <p:cNvPr id="5" name="Bilde 4" descr="Et bilde som inneholder tekst&#10;&#10;Automatisk generert beskrivelse">
            <a:extLst>
              <a:ext uri="{FF2B5EF4-FFF2-40B4-BE49-F238E27FC236}">
                <a16:creationId xmlns:a16="http://schemas.microsoft.com/office/drawing/2014/main" id="{2BC1FF6F-DB9F-ED59-4E55-56E707F7C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044" y="1814382"/>
            <a:ext cx="9955912" cy="1991182"/>
          </a:xfrm>
          <a:prstGeom prst="rect">
            <a:avLst/>
          </a:prstGeom>
        </p:spPr>
      </p:pic>
      <p:pic>
        <p:nvPicPr>
          <p:cNvPr id="6" name="Grafikk 5" descr="Hund med heldekkende fyll">
            <a:extLst>
              <a:ext uri="{FF2B5EF4-FFF2-40B4-BE49-F238E27FC236}">
                <a16:creationId xmlns:a16="http://schemas.microsoft.com/office/drawing/2014/main" id="{68032061-9DD1-7875-6F04-56C8F2533C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35910" y="5445540"/>
            <a:ext cx="538999" cy="538999"/>
          </a:xfrm>
          <a:prstGeom prst="rect">
            <a:avLst/>
          </a:prstGeom>
        </p:spPr>
      </p:pic>
      <p:pic>
        <p:nvPicPr>
          <p:cNvPr id="8" name="Grafikk 7" descr="Førerhund kontur">
            <a:extLst>
              <a:ext uri="{FF2B5EF4-FFF2-40B4-BE49-F238E27FC236}">
                <a16:creationId xmlns:a16="http://schemas.microsoft.com/office/drawing/2014/main" id="{28D46DB8-9EF7-9E0D-1719-4EE7DA8398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78520" flipH="1">
            <a:off x="5574022" y="1827253"/>
            <a:ext cx="509109" cy="50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695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97F82F4-6A6F-7943-0154-18F789B50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Datasett</a:t>
            </a:r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75670DA5-28A0-387A-3460-78AB1FEC5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nb-NO" dirty="0"/>
              <a:t>Balansert:</a:t>
            </a:r>
          </a:p>
          <a:p>
            <a:r>
              <a:rPr lang="nb-NO" dirty="0"/>
              <a:t>50/50 normal/</a:t>
            </a:r>
            <a:r>
              <a:rPr lang="nb-NO" dirty="0" err="1"/>
              <a:t>abnormal</a:t>
            </a:r>
            <a:endParaRPr lang="nb-NO" dirty="0"/>
          </a:p>
        </p:txBody>
      </p:sp>
      <p:graphicFrame>
        <p:nvGraphicFramePr>
          <p:cNvPr id="10" name="Plassholder for innhold 9">
            <a:extLst>
              <a:ext uri="{FF2B5EF4-FFF2-40B4-BE49-F238E27FC236}">
                <a16:creationId xmlns:a16="http://schemas.microsoft.com/office/drawing/2014/main" id="{CFD1968C-20B0-081C-54C4-7EB7E2F3F8B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42157765"/>
              </p:ext>
            </p:extLst>
          </p:nvPr>
        </p:nvGraphicFramePr>
        <p:xfrm>
          <a:off x="839788" y="2505075"/>
          <a:ext cx="5157787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Plassholder for tekst 11">
            <a:extLst>
              <a:ext uri="{FF2B5EF4-FFF2-40B4-BE49-F238E27FC236}">
                <a16:creationId xmlns:a16="http://schemas.microsoft.com/office/drawing/2014/main" id="{E65A9AA7-A043-E24B-064E-7E70CF5AF9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nb-NO" dirty="0"/>
              <a:t>Klasseskjevhet: </a:t>
            </a:r>
          </a:p>
          <a:p>
            <a:r>
              <a:rPr lang="nb-NO" dirty="0"/>
              <a:t>22/78 normal/</a:t>
            </a:r>
            <a:r>
              <a:rPr lang="nb-NO" dirty="0" err="1"/>
              <a:t>abnormal</a:t>
            </a:r>
            <a:endParaRPr lang="nb-NO" dirty="0"/>
          </a:p>
        </p:txBody>
      </p:sp>
      <p:graphicFrame>
        <p:nvGraphicFramePr>
          <p:cNvPr id="14" name="Plassholder for innhold 13">
            <a:extLst>
              <a:ext uri="{FF2B5EF4-FFF2-40B4-BE49-F238E27FC236}">
                <a16:creationId xmlns:a16="http://schemas.microsoft.com/office/drawing/2014/main" id="{1FC7B564-69CB-4EC5-99D4-47EEDFF9633F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172200" y="2505075"/>
          <a:ext cx="5183188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kstSylinder 14">
            <a:extLst>
              <a:ext uri="{FF2B5EF4-FFF2-40B4-BE49-F238E27FC236}">
                <a16:creationId xmlns:a16="http://schemas.microsoft.com/office/drawing/2014/main" id="{1DC550E6-5790-9EA0-257B-5DDF8BEB27B5}"/>
              </a:ext>
            </a:extLst>
          </p:cNvPr>
          <p:cNvSpPr txBox="1"/>
          <p:nvPr/>
        </p:nvSpPr>
        <p:spPr>
          <a:xfrm>
            <a:off x="6172200" y="6189663"/>
            <a:ext cx="5357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i="1" dirty="0"/>
              <a:t>Kan tenkes å være representativt for den naturlige fordelingen i virkeligheten</a:t>
            </a:r>
          </a:p>
        </p:txBody>
      </p:sp>
    </p:spTree>
    <p:extLst>
      <p:ext uri="{BB962C8B-B14F-4D97-AF65-F5344CB8AC3E}">
        <p14:creationId xmlns:p14="http://schemas.microsoft.com/office/powerpoint/2010/main" val="994786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C66000D-985C-D4D2-23E9-A8F420E38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Konfigurasjoner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9F4D44-256F-9708-CF7A-4DD729B791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Alle variabler</a:t>
            </a:r>
          </a:p>
        </p:txBody>
      </p:sp>
      <p:sp>
        <p:nvSpPr>
          <p:cNvPr id="7" name="Plassholder for innhold 6">
            <a:extLst>
              <a:ext uri="{FF2B5EF4-FFF2-40B4-BE49-F238E27FC236}">
                <a16:creationId xmlns:a16="http://schemas.microsoft.com/office/drawing/2014/main" id="{C62AC11C-47EF-D046-FC9B-DB49C38C03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nb-NO" dirty="0"/>
              <a:t>Bildestørrelse: 640 – 800 – 1280</a:t>
            </a:r>
          </a:p>
          <a:p>
            <a:pPr>
              <a:lnSpc>
                <a:spcPct val="150000"/>
              </a:lnSpc>
            </a:pPr>
            <a:r>
              <a:rPr lang="nb-NO" dirty="0"/>
              <a:t>Kompleksitet: B0-B7, bruker bare opp til B3</a:t>
            </a:r>
          </a:p>
          <a:p>
            <a:pPr>
              <a:lnSpc>
                <a:spcPct val="150000"/>
              </a:lnSpc>
            </a:pPr>
            <a:r>
              <a:rPr lang="nb-NO" dirty="0"/>
              <a:t>Læringsrate(?): 0.00001 – 0.01</a:t>
            </a:r>
          </a:p>
          <a:p>
            <a:pPr>
              <a:lnSpc>
                <a:spcPct val="150000"/>
              </a:lnSpc>
            </a:pPr>
            <a:r>
              <a:rPr lang="nb-NO" dirty="0" err="1"/>
              <a:t>Efficientnet</a:t>
            </a:r>
            <a:r>
              <a:rPr lang="nb-NO" dirty="0"/>
              <a:t>: </a:t>
            </a:r>
            <a:r>
              <a:rPr lang="nb-NO" dirty="0" err="1"/>
              <a:t>pretrain</a:t>
            </a:r>
            <a:r>
              <a:rPr lang="nb-NO" dirty="0"/>
              <a:t> eller </a:t>
            </a:r>
            <a:r>
              <a:rPr lang="nb-NO" dirty="0" err="1"/>
              <a:t>scratch</a:t>
            </a:r>
            <a:endParaRPr lang="nb-NO" dirty="0"/>
          </a:p>
          <a:p>
            <a:endParaRPr lang="nb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A17C5C-FEAA-6368-BFD3-E3830E66D0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b-NO" dirty="0"/>
              <a:t>Aktuelle variabler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C3EBFD-CA6D-E103-B45E-1337DDBCF75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/>
          </a:bodyPr>
          <a:lstStyle/>
          <a:p>
            <a:r>
              <a:rPr lang="nb-NO" dirty="0"/>
              <a:t>640-800-1280</a:t>
            </a:r>
          </a:p>
          <a:p>
            <a:r>
              <a:rPr lang="nb-NO" dirty="0"/>
              <a:t>B2 og B3</a:t>
            </a:r>
          </a:p>
          <a:p>
            <a:r>
              <a:rPr lang="nb-NO" dirty="0"/>
              <a:t>0.0001-0.001</a:t>
            </a:r>
          </a:p>
          <a:p>
            <a:r>
              <a:rPr lang="nb-NO" dirty="0"/>
              <a:t>18 kombinasjoner</a:t>
            </a:r>
          </a:p>
        </p:txBody>
      </p:sp>
    </p:spTree>
    <p:extLst>
      <p:ext uri="{BB962C8B-B14F-4D97-AF65-F5344CB8AC3E}">
        <p14:creationId xmlns:p14="http://schemas.microsoft.com/office/powerpoint/2010/main" val="2055533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>
            <a:extLst>
              <a:ext uri="{FF2B5EF4-FFF2-40B4-BE49-F238E27FC236}">
                <a16:creationId xmlns:a16="http://schemas.microsoft.com/office/drawing/2014/main" id="{F6A5A622-BBAC-CA82-833C-1E19C1D2C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5 beste resultater</a:t>
            </a:r>
          </a:p>
        </p:txBody>
      </p:sp>
      <p:graphicFrame>
        <p:nvGraphicFramePr>
          <p:cNvPr id="9" name="Plassholder for innhold 8">
            <a:extLst>
              <a:ext uri="{FF2B5EF4-FFF2-40B4-BE49-F238E27FC236}">
                <a16:creationId xmlns:a16="http://schemas.microsoft.com/office/drawing/2014/main" id="{C5D3B454-D4AE-D09B-5C66-AD65B591C8C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79313296"/>
              </p:ext>
            </p:extLst>
          </p:nvPr>
        </p:nvGraphicFramePr>
        <p:xfrm>
          <a:off x="6822332" y="1825625"/>
          <a:ext cx="4531468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Plassholder for innhold 9">
            <a:extLst>
              <a:ext uri="{FF2B5EF4-FFF2-40B4-BE49-F238E27FC236}">
                <a16:creationId xmlns:a16="http://schemas.microsoft.com/office/drawing/2014/main" id="{CD1E2D15-A1F4-6249-811D-FF7422FF4E6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96287632"/>
              </p:ext>
            </p:extLst>
          </p:nvPr>
        </p:nvGraphicFramePr>
        <p:xfrm>
          <a:off x="838200" y="1825625"/>
          <a:ext cx="4531468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2" name="Grafikk 11" descr="Valp 2 kontur">
            <a:extLst>
              <a:ext uri="{FF2B5EF4-FFF2-40B4-BE49-F238E27FC236}">
                <a16:creationId xmlns:a16="http://schemas.microsoft.com/office/drawing/2014/main" id="{73C3273F-A90F-0AF9-1F74-E0A864B2F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0439400" y="1027906"/>
            <a:ext cx="914400" cy="914400"/>
          </a:xfrm>
          <a:prstGeom prst="rect">
            <a:avLst/>
          </a:prstGeom>
        </p:spPr>
      </p:pic>
      <p:pic>
        <p:nvPicPr>
          <p:cNvPr id="14" name="Grafikk 13" descr="Ulv kontur">
            <a:extLst>
              <a:ext uri="{FF2B5EF4-FFF2-40B4-BE49-F238E27FC236}">
                <a16:creationId xmlns:a16="http://schemas.microsoft.com/office/drawing/2014/main" id="{A10E7863-E920-8E45-B9CC-B0A5227BDB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956514" y="5785329"/>
            <a:ext cx="413154" cy="413154"/>
          </a:xfrm>
          <a:prstGeom prst="rect">
            <a:avLst/>
          </a:prstGeom>
        </p:spPr>
      </p:pic>
      <p:sp>
        <p:nvSpPr>
          <p:cNvPr id="16" name="TekstSylinder 15">
            <a:extLst>
              <a:ext uri="{FF2B5EF4-FFF2-40B4-BE49-F238E27FC236}">
                <a16:creationId xmlns:a16="http://schemas.microsoft.com/office/drawing/2014/main" id="{BA5E847B-D77D-7A11-25FA-259B514132E7}"/>
              </a:ext>
            </a:extLst>
          </p:cNvPr>
          <p:cNvSpPr txBox="1"/>
          <p:nvPr/>
        </p:nvSpPr>
        <p:spPr>
          <a:xfrm>
            <a:off x="1444978" y="6389511"/>
            <a:ext cx="6479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dirty="0"/>
              <a:t>*Ga modellen 800-bilder, men modellen selv var konfigurert for 1280-bilder</a:t>
            </a:r>
          </a:p>
        </p:txBody>
      </p:sp>
    </p:spTree>
    <p:extLst>
      <p:ext uri="{BB962C8B-B14F-4D97-AF65-F5344CB8AC3E}">
        <p14:creationId xmlns:p14="http://schemas.microsoft.com/office/powerpoint/2010/main" val="32868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lassholder for innhold 9">
            <a:extLst>
              <a:ext uri="{FF2B5EF4-FFF2-40B4-BE49-F238E27FC236}">
                <a16:creationId xmlns:a16="http://schemas.microsoft.com/office/drawing/2014/main" id="{44DD3E66-D9D4-58DF-0039-1B90DE3E60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93870" y="1321240"/>
            <a:ext cx="6861576" cy="2531900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89F4F783-425B-5ABB-FBD3-090BB1247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Tendenser</a:t>
            </a:r>
          </a:p>
        </p:txBody>
      </p:sp>
      <p:pic>
        <p:nvPicPr>
          <p:cNvPr id="7" name="Plassholder for innhold 6">
            <a:extLst>
              <a:ext uri="{FF2B5EF4-FFF2-40B4-BE49-F238E27FC236}">
                <a16:creationId xmlns:a16="http://schemas.microsoft.com/office/drawing/2014/main" id="{75CFF189-9CC5-C1BA-898D-9F7674001F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705" y="3862391"/>
            <a:ext cx="7005906" cy="2531899"/>
          </a:xfrm>
          <a:prstGeom prst="rect">
            <a:avLst/>
          </a:prstGeom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AECF65A1-1B0B-AA21-A788-53284298108B}"/>
              </a:ext>
            </a:extLst>
          </p:cNvPr>
          <p:cNvSpPr txBox="1"/>
          <p:nvPr/>
        </p:nvSpPr>
        <p:spPr>
          <a:xfrm>
            <a:off x="7925465" y="2538569"/>
            <a:ext cx="237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Beste</a:t>
            </a:r>
            <a:r>
              <a:rPr lang="en-US" dirty="0"/>
              <a:t> </a:t>
            </a:r>
            <a:r>
              <a:rPr lang="en-US" dirty="0" err="1"/>
              <a:t>testskår</a:t>
            </a:r>
            <a:r>
              <a:rPr lang="en-US" dirty="0"/>
              <a:t> (92.92%)</a:t>
            </a:r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53192951-7BF5-F107-6F33-8CA0B3B963A1}"/>
              </a:ext>
            </a:extLst>
          </p:cNvPr>
          <p:cNvSpPr txBox="1"/>
          <p:nvPr/>
        </p:nvSpPr>
        <p:spPr>
          <a:xfrm>
            <a:off x="7925465" y="5090996"/>
            <a:ext cx="302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Beste</a:t>
            </a:r>
            <a:r>
              <a:rPr lang="en-US" dirty="0"/>
              <a:t> </a:t>
            </a:r>
            <a:r>
              <a:rPr lang="en-US" dirty="0" err="1"/>
              <a:t>valideringsskår</a:t>
            </a:r>
            <a:r>
              <a:rPr lang="en-US" dirty="0"/>
              <a:t> (94.01%)</a:t>
            </a:r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1963CE2E-8F55-EF35-646D-08DF64604382}"/>
              </a:ext>
            </a:extLst>
          </p:cNvPr>
          <p:cNvSpPr txBox="1"/>
          <p:nvPr/>
        </p:nvSpPr>
        <p:spPr>
          <a:xfrm>
            <a:off x="7925465" y="1582338"/>
            <a:ext cx="4202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Lr: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Modellkompleksitet</a:t>
            </a:r>
            <a:r>
              <a:rPr lang="en-US" dirty="0"/>
              <a:t>: B2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Bildestørrelse</a:t>
            </a:r>
            <a:r>
              <a:rPr lang="en-US" dirty="0"/>
              <a:t>: 800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C7ACB40F-6784-2E22-CD70-6ACD004A71BA}"/>
              </a:ext>
            </a:extLst>
          </p:cNvPr>
          <p:cNvSpPr txBox="1"/>
          <p:nvPr/>
        </p:nvSpPr>
        <p:spPr>
          <a:xfrm>
            <a:off x="7860494" y="3862391"/>
            <a:ext cx="41803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Lr: 0.0005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Modellkompleksitet</a:t>
            </a:r>
            <a:r>
              <a:rPr lang="en-US" dirty="0"/>
              <a:t>: B2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Bildestørrelse</a:t>
            </a:r>
            <a:r>
              <a:rPr lang="en-US" dirty="0"/>
              <a:t>: 800, men </a:t>
            </a:r>
            <a:r>
              <a:rPr lang="en-US" dirty="0" err="1"/>
              <a:t>modellen</a:t>
            </a:r>
            <a:r>
              <a:rPr lang="en-US" dirty="0"/>
              <a:t> var </a:t>
            </a:r>
            <a:r>
              <a:rPr lang="en-US" dirty="0" err="1"/>
              <a:t>konfigurert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1280.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4" name="Grafikk 13" descr="Ulv med heldekkende fyll">
            <a:extLst>
              <a:ext uri="{FF2B5EF4-FFF2-40B4-BE49-F238E27FC236}">
                <a16:creationId xmlns:a16="http://schemas.microsoft.com/office/drawing/2014/main" id="{CBA38422-E542-7F92-4679-E79A6B490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3539" y="3863982"/>
            <a:ext cx="323768" cy="323768"/>
          </a:xfrm>
          <a:prstGeom prst="rect">
            <a:avLst/>
          </a:prstGeom>
        </p:spPr>
      </p:pic>
      <p:pic>
        <p:nvPicPr>
          <p:cNvPr id="16" name="Grafikk 15" descr="Valp med heldekkende fyll">
            <a:extLst>
              <a:ext uri="{FF2B5EF4-FFF2-40B4-BE49-F238E27FC236}">
                <a16:creationId xmlns:a16="http://schemas.microsoft.com/office/drawing/2014/main" id="{98D1564A-04E7-3D33-8F70-D345069029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32547" flipH="1">
            <a:off x="6984635" y="1195964"/>
            <a:ext cx="467253" cy="46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99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8F22E30-E6DE-2735-4D26-71C9C5E4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Videre eksperimentering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BB807EC-1DD4-21FD-0573-C1234F1A63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Hvilke endringer kan jeg gjøre for å forbedre beste test-skår?</a:t>
            </a:r>
          </a:p>
          <a:p>
            <a:r>
              <a:rPr lang="nb-NO" dirty="0"/>
              <a:t>Sjekke feilprediksjoner</a:t>
            </a:r>
          </a:p>
          <a:p>
            <a:r>
              <a:rPr lang="nb-NO" dirty="0"/>
              <a:t>Kjøre </a:t>
            </a:r>
            <a:r>
              <a:rPr lang="nb-NO" dirty="0" err="1"/>
              <a:t>multiclass</a:t>
            </a:r>
            <a:r>
              <a:rPr lang="nb-NO" dirty="0"/>
              <a:t> på </a:t>
            </a:r>
            <a:r>
              <a:rPr lang="nb-NO" dirty="0" err="1"/>
              <a:t>abnormale</a:t>
            </a:r>
            <a:r>
              <a:rPr lang="nb-NO" dirty="0"/>
              <a:t> prediksjoner</a:t>
            </a:r>
          </a:p>
          <a:p>
            <a:r>
              <a:rPr lang="nb-NO" dirty="0"/>
              <a:t>Annet?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08D66CE0-D898-9214-8AAF-8E72A09BFF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27803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7E2ACC8-51B0-360B-5657-AEFF3A711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Diskusjon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29D3879-9542-0CCE-2516-3824925EBE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nb-NO" dirty="0"/>
              <a:t>Alle grafer hopper mye, og ingen grafer virker helt stabile: </a:t>
            </a:r>
            <a:r>
              <a:rPr lang="nb-NO" dirty="0" err="1"/>
              <a:t>lr</a:t>
            </a:r>
            <a:r>
              <a:rPr lang="nb-NO" dirty="0"/>
              <a:t>/batch </a:t>
            </a:r>
            <a:r>
              <a:rPr lang="nb-NO" dirty="0" err="1"/>
              <a:t>size</a:t>
            </a:r>
            <a:r>
              <a:rPr lang="nb-NO" dirty="0"/>
              <a:t>?</a:t>
            </a:r>
          </a:p>
          <a:p>
            <a:pPr>
              <a:lnSpc>
                <a:spcPct val="150000"/>
              </a:lnSpc>
            </a:pPr>
            <a:r>
              <a:rPr lang="nb-NO" dirty="0"/>
              <a:t>Batch </a:t>
            </a:r>
            <a:r>
              <a:rPr lang="nb-NO" dirty="0" err="1"/>
              <a:t>size</a:t>
            </a:r>
            <a:r>
              <a:rPr lang="nb-NO" dirty="0"/>
              <a:t> på 1280-bilder er 8, ellers er den 16</a:t>
            </a:r>
          </a:p>
          <a:p>
            <a:pPr>
              <a:lnSpc>
                <a:spcPct val="150000"/>
              </a:lnSpc>
            </a:pPr>
            <a:r>
              <a:rPr lang="nb-NO" dirty="0"/>
              <a:t>Venter fortsatt på riktig datasett fra veterinær</a:t>
            </a:r>
          </a:p>
          <a:p>
            <a:pPr>
              <a:lnSpc>
                <a:spcPct val="150000"/>
              </a:lnSpc>
            </a:pPr>
            <a:r>
              <a:rPr lang="nb-NO" dirty="0"/>
              <a:t>Skal jeg dele </a:t>
            </a:r>
            <a:r>
              <a:rPr lang="nb-NO" dirty="0" err="1"/>
              <a:t>overleaf</a:t>
            </a:r>
            <a:r>
              <a:rPr lang="nb-NO" dirty="0"/>
              <a:t>, </a:t>
            </a:r>
            <a:r>
              <a:rPr lang="nb-NO" dirty="0" err="1"/>
              <a:t>miro</a:t>
            </a:r>
            <a:r>
              <a:rPr lang="nb-NO" dirty="0"/>
              <a:t> eller </a:t>
            </a:r>
            <a:r>
              <a:rPr lang="nb-NO" dirty="0" err="1"/>
              <a:t>excel</a:t>
            </a:r>
            <a:r>
              <a:rPr lang="nb-NO" dirty="0"/>
              <a:t>-ark?</a:t>
            </a:r>
          </a:p>
          <a:p>
            <a:endParaRPr lang="nb-NO" dirty="0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4A172C0F-2B87-1889-EEA9-DEDAC5E8489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nb-NO" dirty="0"/>
              <a:t>Skal skrive om:</a:t>
            </a:r>
          </a:p>
          <a:p>
            <a:pPr lvl="1">
              <a:lnSpc>
                <a:spcPct val="150000"/>
              </a:lnSpc>
            </a:pPr>
            <a:r>
              <a:rPr lang="nb-NO" dirty="0"/>
              <a:t>Røntgen</a:t>
            </a:r>
          </a:p>
          <a:p>
            <a:pPr lvl="1">
              <a:lnSpc>
                <a:spcPct val="150000"/>
              </a:lnSpc>
            </a:pPr>
            <a:r>
              <a:rPr lang="nb-NO" dirty="0"/>
              <a:t>Artrose generelt og hos hunder</a:t>
            </a:r>
          </a:p>
          <a:p>
            <a:pPr lvl="1">
              <a:lnSpc>
                <a:spcPct val="150000"/>
              </a:lnSpc>
            </a:pPr>
            <a:r>
              <a:rPr lang="nb-NO" dirty="0"/>
              <a:t>De andre sykdommene?</a:t>
            </a:r>
          </a:p>
          <a:p>
            <a:pPr lvl="2">
              <a:lnSpc>
                <a:spcPct val="150000"/>
              </a:lnSpc>
            </a:pPr>
            <a:r>
              <a:rPr lang="nb-NO" b="0" i="0" dirty="0">
                <a:effectLst/>
                <a:latin typeface="Arial" panose="020B0604020202020204" pitchFamily="34" charset="0"/>
              </a:rPr>
              <a:t>sklerose, primærlesjon, MCD, OCD og UAP</a:t>
            </a:r>
          </a:p>
          <a:p>
            <a:pPr lvl="1">
              <a:lnSpc>
                <a:spcPct val="150000"/>
              </a:lnSpc>
            </a:pPr>
            <a:r>
              <a:rPr lang="nb-NO" dirty="0"/>
              <a:t>Alle konfigurasjoner?</a:t>
            </a:r>
          </a:p>
        </p:txBody>
      </p:sp>
      <p:pic>
        <p:nvPicPr>
          <p:cNvPr id="16" name="Grafikk 15" descr="Hund kontur">
            <a:extLst>
              <a:ext uri="{FF2B5EF4-FFF2-40B4-BE49-F238E27FC236}">
                <a16:creationId xmlns:a16="http://schemas.microsoft.com/office/drawing/2014/main" id="{516B74F9-825A-2D1F-6DD6-EB5C115F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376009" y="2567247"/>
            <a:ext cx="603790" cy="603790"/>
          </a:xfrm>
          <a:prstGeom prst="rect">
            <a:avLst/>
          </a:prstGeom>
        </p:spPr>
      </p:pic>
      <p:pic>
        <p:nvPicPr>
          <p:cNvPr id="18" name="Grafikk 17" descr="Valp kontur">
            <a:extLst>
              <a:ext uri="{FF2B5EF4-FFF2-40B4-BE49-F238E27FC236}">
                <a16:creationId xmlns:a16="http://schemas.microsoft.com/office/drawing/2014/main" id="{68DE3E11-4943-A54E-6D80-D1B37BD4D7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02157" y="3429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85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253</Words>
  <Application>Microsoft Office PowerPoint</Application>
  <PresentationFormat>Widescreen</PresentationFormat>
  <Paragraphs>57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Office-tema</vt:lpstr>
      <vt:lpstr>Oppdatering master</vt:lpstr>
      <vt:lpstr>Crop og clean</vt:lpstr>
      <vt:lpstr>Datasett</vt:lpstr>
      <vt:lpstr>Konfigurasjoner</vt:lpstr>
      <vt:lpstr>5 beste resultater</vt:lpstr>
      <vt:lpstr>Tendenser</vt:lpstr>
      <vt:lpstr>Videre eksperimentering</vt:lpstr>
      <vt:lpstr>Diskusjon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Oppdatering master</dc:title>
  <dc:creator>Sunniva Elisabeth Daae Steiro</dc:creator>
  <cp:lastModifiedBy>Sunniva Elisabeth Daae Steiro</cp:lastModifiedBy>
  <cp:revision>4</cp:revision>
  <dcterms:created xsi:type="dcterms:W3CDTF">2023-01-19T12:19:15Z</dcterms:created>
  <dcterms:modified xsi:type="dcterms:W3CDTF">2023-01-20T12:36:41Z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0484126-3486-41a9-802e-7f1e2277276c_Enabled">
    <vt:lpwstr>true</vt:lpwstr>
  </property>
  <property fmtid="{D5CDD505-2E9C-101B-9397-08002B2CF9AE}" pid="3" name="MSIP_Label_d0484126-3486-41a9-802e-7f1e2277276c_SetDate">
    <vt:lpwstr>2023-01-19T12:45:41Z</vt:lpwstr>
  </property>
  <property fmtid="{D5CDD505-2E9C-101B-9397-08002B2CF9AE}" pid="4" name="MSIP_Label_d0484126-3486-41a9-802e-7f1e2277276c_Method">
    <vt:lpwstr>Standard</vt:lpwstr>
  </property>
  <property fmtid="{D5CDD505-2E9C-101B-9397-08002B2CF9AE}" pid="5" name="MSIP_Label_d0484126-3486-41a9-802e-7f1e2277276c_Name">
    <vt:lpwstr>d0484126-3486-41a9-802e-7f1e2277276c</vt:lpwstr>
  </property>
  <property fmtid="{D5CDD505-2E9C-101B-9397-08002B2CF9AE}" pid="6" name="MSIP_Label_d0484126-3486-41a9-802e-7f1e2277276c_SiteId">
    <vt:lpwstr>eec01f8e-737f-43e3-9ed5-f8a59913bd82</vt:lpwstr>
  </property>
  <property fmtid="{D5CDD505-2E9C-101B-9397-08002B2CF9AE}" pid="7" name="MSIP_Label_d0484126-3486-41a9-802e-7f1e2277276c_ActionId">
    <vt:lpwstr>0717dc48-ddd6-409a-b0e5-842347fa1360</vt:lpwstr>
  </property>
  <property fmtid="{D5CDD505-2E9C-101B-9397-08002B2CF9AE}" pid="8" name="MSIP_Label_d0484126-3486-41a9-802e-7f1e2277276c_ContentBits">
    <vt:lpwstr>0</vt:lpwstr>
  </property>
</Properties>
</file>